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28"/>
  </p:notesMasterIdLst>
  <p:handoutMasterIdLst>
    <p:handoutMasterId r:id="rId29"/>
  </p:handoutMasterIdLst>
  <p:sldIdLst>
    <p:sldId id="269" r:id="rId4"/>
    <p:sldId id="575" r:id="rId5"/>
    <p:sldId id="586" r:id="rId6"/>
    <p:sldId id="542" r:id="rId7"/>
    <p:sldId id="587" r:id="rId8"/>
    <p:sldId id="628" r:id="rId9"/>
    <p:sldId id="592" r:id="rId10"/>
    <p:sldId id="536" r:id="rId11"/>
    <p:sldId id="580" r:id="rId12"/>
    <p:sldId id="581" r:id="rId13"/>
    <p:sldId id="611" r:id="rId14"/>
    <p:sldId id="627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41" r:id="rId27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6"/>
            <p14:sldId id="542"/>
            <p14:sldId id="587"/>
            <p14:sldId id="628"/>
            <p14:sldId id="592"/>
            <p14:sldId id="536"/>
            <p14:sldId id="580"/>
            <p14:sldId id="581"/>
            <p14:sldId id="611"/>
            <p14:sldId id="627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6" y="44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578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94770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Unitary limit Fermions under trap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And Dripline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IBS),</a:t>
            </a:r>
            <a:r>
              <a:rPr lang="en-US" altLang="ko-KR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altLang="ko-KR" sz="2800" dirty="0" err="1"/>
              <a:t>Myungkuk</a:t>
            </a:r>
            <a:r>
              <a:rPr lang="en-US" altLang="ko-KR" sz="2800" dirty="0"/>
              <a:t> Kim ,Youngman Kim (CENS,IBS)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95368" y="6165850"/>
            <a:ext cx="3924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2024.04.26. KPS meeting, Daejeon</a:t>
            </a:r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understand the dripline?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418" y="1671782"/>
            <a:ext cx="86377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Although </a:t>
            </a:r>
            <a:r>
              <a:rPr lang="en-US" sz="2400" dirty="0">
                <a:solidFill>
                  <a:srgbClr val="FF0000"/>
                </a:solidFill>
              </a:rPr>
              <a:t>fully ab initio</a:t>
            </a:r>
            <a:r>
              <a:rPr lang="en-US" sz="2400" dirty="0"/>
              <a:t> calculation of dripline was possible,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Mean field picture</a:t>
            </a:r>
            <a:r>
              <a:rPr lang="en-US" sz="2400" dirty="0"/>
              <a:t> is very useful to understand the general behavior.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example, core potential in a shell model with core.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How can we find more simple picture which describe the dripline? </a:t>
            </a:r>
            <a:r>
              <a:rPr lang="en-US" sz="2400" dirty="0"/>
              <a:t>What is the most important property of the potential to get the dripline?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Fully ab-initio approach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Half ab-initio/phenomenological </a:t>
            </a:r>
            <a:r>
              <a:rPr lang="en-US" sz="2400" dirty="0"/>
              <a:t>approach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Warning</a:t>
            </a:r>
            <a:r>
              <a:rPr lang="en-US" sz="2400" dirty="0"/>
              <a:t>: This is </a:t>
            </a:r>
            <a:r>
              <a:rPr lang="en-US" sz="2400" dirty="0">
                <a:solidFill>
                  <a:srgbClr val="0000FF"/>
                </a:solidFill>
              </a:rPr>
              <a:t>on-going work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no final results </a:t>
            </a:r>
            <a:r>
              <a:rPr lang="en-US" sz="2400" dirty="0"/>
              <a:t>are available.   </a:t>
            </a:r>
          </a:p>
        </p:txBody>
      </p:sp>
    </p:spTree>
    <p:extLst>
      <p:ext uri="{BB962C8B-B14F-4D97-AF65-F5344CB8AC3E}">
        <p14:creationId xmlns:p14="http://schemas.microsoft.com/office/powerpoint/2010/main" val="132297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Unitary Fermion Gas : </a:t>
            </a:r>
          </a:p>
          <a:p>
            <a:pPr marL="821819" marR="0" lvl="1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strongly coupled conformal system</a:t>
            </a:r>
          </a:p>
          <a:p>
            <a:pPr marL="821819" marR="0" lvl="1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04" y="2800607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ko-KR" sz="188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8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kumimoji="0" lang="ko-KR" altLang="en-US" sz="188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kumimoji="0" lang="en-US" altLang="ko-KR" sz="188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 : Unitary limit </a:t>
                </a:r>
              </a:p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2278" y="5112743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Universality</a:t>
            </a: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of unitary limit of many fermion system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885" b="0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Bertsch</a:t>
            </a: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 Parameter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18" y="4913742"/>
            <a:ext cx="1705654" cy="14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1S0 NN scattering phase shift is fitted for unitary limit 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 Very large scattering length.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In cubic and BCC lattice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349" y="3208634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N=66 neutrons (33 spin up, 33 spin down)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42" y="4072976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Cubic lattice 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BCC lattice 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01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trap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Unitary Fermion itself does not form a bound nuclei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 Introduce an external spherical well potential 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</a:t>
            </a: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Can we find a relation between trap shape and dripline?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Separation energy have to be calculated accurately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 Use an re-weighting method to reduce error in separation energy.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 (correlated error estimation in energy difference.)    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 limited to shallow external potential.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Try to see the dependence on  parameter : y0 = m R^2 V</a:t>
            </a: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420637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Neutrons in trap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4n </a:t>
            </a:r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733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Lattice spacing 100 MeV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Spherical well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784" y="3694631"/>
            <a:ext cx="2981907" cy="672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Unitary limit interaction</a:t>
            </a:r>
          </a:p>
          <a:p>
            <a:pPr lvl="0">
              <a:defRPr/>
            </a:pPr>
            <a:r>
              <a:rPr lang="en-US" dirty="0">
                <a:solidFill>
                  <a:srgbClr val="FF0000"/>
                </a:solidFill>
              </a:rPr>
              <a:t>     has too strong pairing!</a:t>
            </a:r>
          </a:p>
        </p:txBody>
      </p:sp>
    </p:spTree>
    <p:extLst>
      <p:ext uri="{BB962C8B-B14F-4D97-AF65-F5344CB8AC3E}">
        <p14:creationId xmlns:p14="http://schemas.microsoft.com/office/powerpoint/2010/main" val="319207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5545834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/>
              <a:t>Yuan-</a:t>
            </a:r>
            <a:r>
              <a:rPr lang="en-US" altLang="ko-KR" dirty="0" err="1"/>
              <a:t>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638448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Extrapolation?</a:t>
            </a:r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4376" y="2549236"/>
            <a:ext cx="382385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 Fit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Needs More data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0000"/>
                </a:solidFill>
                <a:latin typeface="Arial"/>
              </a:rPr>
              <a:t>Unitary limit interaction has too strong pairing.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0000"/>
              </a:solidFill>
              <a:latin typeface="Arial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0000"/>
              </a:solidFill>
              <a:latin typeface="Arial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mean field potential for the last neutron by using inverse method</a:t>
            </a: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 not accurate.</a:t>
            </a:r>
            <a:endParaRPr kumimoji="0" lang="en-US" sz="1885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6592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field potential from protons?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073" y="1699491"/>
            <a:ext cx="88484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Instead of inverse method to get mean field potential,</a:t>
            </a:r>
          </a:p>
          <a:p>
            <a:r>
              <a:rPr lang="en-US" sz="2400" dirty="0"/>
              <a:t>     let us try to use </a:t>
            </a:r>
            <a:r>
              <a:rPr lang="en-US" sz="2400" dirty="0">
                <a:solidFill>
                  <a:srgbClr val="0000FF"/>
                </a:solidFill>
              </a:rPr>
              <a:t>half-phenomenological approach.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Oxygen isotopes as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Fully interacting neutrons ( WFM interaction up to N3LO)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 proton contributions into WS potential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N neutrons under effective proton mean field.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What kind of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effective potential </a:t>
            </a:r>
            <a:r>
              <a:rPr lang="en-US" sz="2400" dirty="0">
                <a:sym typeface="Wingdings" panose="05000000000000000000" pitchFamily="2" charset="2"/>
              </a:rPr>
              <a:t>will give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experimental separation energies</a:t>
            </a:r>
            <a:r>
              <a:rPr lang="en-US" sz="2400" dirty="0">
                <a:sym typeface="Wingdings" panose="05000000000000000000" pitchFamily="2" charset="2"/>
              </a:rPr>
              <a:t>?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Searching for the best Woods-Saxon potential form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19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field potential from protons?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9" y="1364319"/>
            <a:ext cx="8950037" cy="371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5344916"/>
            <a:ext cx="6188363" cy="112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Variation of WS potential parameters</a:t>
            </a:r>
          </a:p>
          <a:p>
            <a:r>
              <a:rPr lang="en-US" sz="1600" dirty="0"/>
              <a:t>depth : -45 ~ -50 MeV, </a:t>
            </a:r>
          </a:p>
          <a:p>
            <a:r>
              <a:rPr lang="en-US" sz="1600" dirty="0"/>
              <a:t>Diffuseness : 0.5 ~ 0.7 </a:t>
            </a:r>
            <a:r>
              <a:rPr lang="en-US" sz="1600" dirty="0" err="1"/>
              <a:t>fm</a:t>
            </a:r>
            <a:r>
              <a:rPr lang="en-US" sz="1600" dirty="0"/>
              <a:t> </a:t>
            </a:r>
          </a:p>
          <a:p>
            <a:r>
              <a:rPr lang="en-US" sz="1600" dirty="0"/>
              <a:t>Radius :  2.52 </a:t>
            </a:r>
            <a:r>
              <a:rPr lang="en-US" sz="1600" dirty="0" err="1"/>
              <a:t>fm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47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 one can get a simple mean field picture of dripline from ab initio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Unitary limit Fermion system: simple but too strong pairing for dripline.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Half-Phenomenological approach: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Searching for the basic property of mean field potential.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Still preliminary stage. </a:t>
            </a:r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Can we find a effective mean-field from NLEFT?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</a:t>
            </a:r>
            <a:r>
              <a:rPr lang="en-US" altLang="ko-KR" dirty="0">
                <a:solidFill>
                  <a:srgbClr val="FF0000"/>
                </a:solidFill>
              </a:rPr>
              <a:t>A&lt;=60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218" y="5874327"/>
            <a:ext cx="3583709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Accepted by Nature recently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109" y="6197721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22596</TotalTime>
  <Words>910</Words>
  <Application>Microsoft Office PowerPoint</Application>
  <PresentationFormat>A4 용지(210x297mm)</PresentationFormat>
  <Paragraphs>162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맑은 고딕</vt:lpstr>
      <vt:lpstr>Arial</vt:lpstr>
      <vt:lpstr>Calibri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Ab-initio method</vt:lpstr>
      <vt:lpstr>Dripline</vt:lpstr>
      <vt:lpstr>Nuclear Lattice Effective Field Theory</vt:lpstr>
      <vt:lpstr>Path integral</vt:lpstr>
      <vt:lpstr>Applications of NLEFT</vt:lpstr>
      <vt:lpstr>BE/A from WFM</vt:lpstr>
      <vt:lpstr>Charge Radius</vt:lpstr>
      <vt:lpstr>Nuclear/Neutron Matter</vt:lpstr>
      <vt:lpstr>Carbon isotopes</vt:lpstr>
      <vt:lpstr>Carbon and Oxygen</vt:lpstr>
      <vt:lpstr>How can we understand the dripline?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  <vt:lpstr>Mean field potential from protons?</vt:lpstr>
      <vt:lpstr>Mean field potential from protons?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1220</cp:revision>
  <cp:lastPrinted>2018-09-03T05:45:20Z</cp:lastPrinted>
  <dcterms:created xsi:type="dcterms:W3CDTF">2016-03-06T10:47:04Z</dcterms:created>
  <dcterms:modified xsi:type="dcterms:W3CDTF">2024-04-24T04:39:22Z</dcterms:modified>
</cp:coreProperties>
</file>